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7" r:id="rId6"/>
    <p:sldId id="264" r:id="rId7"/>
    <p:sldId id="266" r:id="rId8"/>
    <p:sldId id="265" r:id="rId9"/>
    <p:sldId id="260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hWUxi3IirMnEHCnnEM4KABVntS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1BB2107C-E739-1337-8A79-B9D6EBEB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>
            <a:extLst>
              <a:ext uri="{FF2B5EF4-FFF2-40B4-BE49-F238E27FC236}">
                <a16:creationId xmlns:a16="http://schemas.microsoft.com/office/drawing/2014/main" id="{7CD04DC3-5C4E-C214-969B-E8359F285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>
            <a:extLst>
              <a:ext uri="{FF2B5EF4-FFF2-40B4-BE49-F238E27FC236}">
                <a16:creationId xmlns:a16="http://schemas.microsoft.com/office/drawing/2014/main" id="{0D4ABC66-C03E-460B-373C-F555E4394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96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Úvodní snímek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8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8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8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9C00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F19279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8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ce s popiskem">
  <p:cSld name="Citace s popiskem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F19279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F19279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F192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menovka">
  <p:cSld name="Jmenovka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menovka s citací">
  <p:cSld name="Jmenovka s citací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F19279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F19279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vda nebo nepravda">
  <p:cSld name="Pravda nebo nepravda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svislý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vislý nadpis a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a obsahy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áhlaví oddílu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ovnání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nom nadpis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ázdn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sah s titulkem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ek s titulkem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ázev a popisek">
  <p:cSld name="Název a popise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7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7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9C00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7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F19279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7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TomiShiiro/dogstesk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GB"/>
              <a:t>Dogsteska</a:t>
            </a:r>
            <a:endParaRPr/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1507067" y="2678906"/>
            <a:ext cx="7766936" cy="36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GB" dirty="0" err="1"/>
              <a:t>Tým</a:t>
            </a:r>
            <a:r>
              <a:rPr lang="en-GB" dirty="0"/>
              <a:t> </a:t>
            </a:r>
            <a:r>
              <a:rPr lang="en-GB" dirty="0" err="1"/>
              <a:t>Kočkopes</a:t>
            </a: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GB" dirty="0" err="1"/>
              <a:t>Zpracoval</a:t>
            </a:r>
            <a:r>
              <a:rPr lang="en-GB" dirty="0"/>
              <a:t>: Andy Wendler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 dirty="0"/>
              <a:t>Co </a:t>
            </a:r>
            <a:r>
              <a:rPr lang="en-GB" dirty="0" err="1"/>
              <a:t>děláme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50" name="Google Shape;150;p2"/>
          <p:cNvSpPr txBox="1"/>
          <p:nvPr/>
        </p:nvSpPr>
        <p:spPr>
          <a:xfrm>
            <a:off x="674289" y="2082074"/>
            <a:ext cx="4623330" cy="380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Platforma</a:t>
            </a:r>
            <a:r>
              <a:rPr lang="en-GB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Unitree Go2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Hosteska</a:t>
            </a:r>
            <a:endParaRPr lang="en-GB" sz="2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Restaurace</a:t>
            </a:r>
            <a:r>
              <a:rPr lang="en-GB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letada</a:t>
            </a:r>
            <a:r>
              <a:rPr lang="en-GB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GB" sz="24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sály</a:t>
            </a:r>
            <a:r>
              <a:rPr lang="en-GB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dirty="0"/>
          </a:p>
        </p:txBody>
      </p:sp>
      <p:pic>
        <p:nvPicPr>
          <p:cNvPr id="151" name="Google Shape;151;p2" descr="Obsah obrázku páčka, kovové předměty&#10;&#10;Obsah vygenerovaný umělou inteligencí může být nesprávný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3266" y="973667"/>
            <a:ext cx="5274733" cy="527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" descr="Obsah obrázku hračka&#10;&#10;Obsah vygenerovaný umělou inteligencí může být nesprávný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204" y="895152"/>
            <a:ext cx="5431761" cy="543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" descr="Obsah obrázku interiér, interiérový design, lustr, zeď&#10;&#10;Obsah vygenerovaný umělou inteligencí může být nesprávný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5545" y="378908"/>
            <a:ext cx="5565147" cy="29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" descr="Obsah obrázku vzor, skica, kresba, výšivka&#10;&#10;Obsah vygenerovaný umělou inteligencí může být nesprávný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5104" y="3429000"/>
            <a:ext cx="4066028" cy="3202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 dirty="0"/>
              <a:t>Jak to </a:t>
            </a:r>
            <a:r>
              <a:rPr lang="en-GB" dirty="0" err="1"/>
              <a:t>má</a:t>
            </a:r>
            <a:r>
              <a:rPr lang="en-GB" dirty="0"/>
              <a:t> </a:t>
            </a:r>
            <a:r>
              <a:rPr lang="en-GB" dirty="0" err="1"/>
              <a:t>fungovat</a:t>
            </a:r>
            <a:endParaRPr dirty="0"/>
          </a:p>
        </p:txBody>
      </p:sp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374654" y="1370587"/>
            <a:ext cx="4489469" cy="352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/>
              <a:t>Pes </a:t>
            </a:r>
            <a:r>
              <a:rPr lang="en-GB" sz="2400" dirty="0" err="1"/>
              <a:t>načte</a:t>
            </a:r>
            <a:r>
              <a:rPr lang="en-GB" sz="2400" dirty="0"/>
              <a:t> QR </a:t>
            </a:r>
            <a:r>
              <a:rPr lang="en-GB" sz="2400" dirty="0" err="1"/>
              <a:t>kód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Pomocí</a:t>
            </a:r>
            <a:r>
              <a:rPr lang="en-GB" sz="2400" dirty="0"/>
              <a:t> </a:t>
            </a:r>
            <a:r>
              <a:rPr lang="en-GB" sz="2400" dirty="0" err="1"/>
              <a:t>mapy</a:t>
            </a:r>
            <a:r>
              <a:rPr lang="en-GB" sz="2400" dirty="0"/>
              <a:t> </a:t>
            </a:r>
            <a:r>
              <a:rPr lang="en-GB" sz="2400" dirty="0" err="1"/>
              <a:t>najde</a:t>
            </a:r>
            <a:r>
              <a:rPr lang="en-GB" sz="2400" dirty="0"/>
              <a:t> </a:t>
            </a:r>
            <a:r>
              <a:rPr lang="en-GB" sz="2400" dirty="0" err="1"/>
              <a:t>místo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Konec</a:t>
            </a:r>
            <a:r>
              <a:rPr lang="en-GB" sz="2400" dirty="0"/>
              <a:t> </a:t>
            </a:r>
            <a:r>
              <a:rPr lang="en-GB" sz="2400" dirty="0" err="1"/>
              <a:t>cesty</a:t>
            </a:r>
            <a:r>
              <a:rPr lang="en-GB" sz="2400" dirty="0"/>
              <a:t> </a:t>
            </a:r>
            <a:r>
              <a:rPr lang="en-GB" sz="2400" dirty="0" err="1"/>
              <a:t>označí</a:t>
            </a:r>
            <a:r>
              <a:rPr lang="en-GB" sz="2400" dirty="0"/>
              <a:t> </a:t>
            </a:r>
            <a:r>
              <a:rPr lang="en-GB" sz="2400" dirty="0" err="1"/>
              <a:t>gestem</a:t>
            </a:r>
            <a:endParaRPr lang="en-GB" sz="24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Vrátí</a:t>
            </a:r>
            <a:r>
              <a:rPr lang="en-GB" sz="2400" dirty="0"/>
              <a:t> se </a:t>
            </a:r>
            <a:r>
              <a:rPr lang="en-GB" sz="2400" dirty="0" err="1"/>
              <a:t>na</a:t>
            </a:r>
            <a:r>
              <a:rPr lang="en-GB" sz="2400" dirty="0"/>
              <a:t> “station”</a:t>
            </a:r>
            <a:endParaRPr dirty="0"/>
          </a:p>
        </p:txBody>
      </p:sp>
      <p:pic>
        <p:nvPicPr>
          <p:cNvPr id="4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25EB3D11-6F69-0790-DDA2-39FFF027D7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1819" y="4468180"/>
            <a:ext cx="2956264" cy="218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861F7283-D2F6-32E3-A2DF-A468EC0386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720284" y="4468180"/>
            <a:ext cx="3178002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64C637-B2B3-825C-60D5-7144F3E9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531" y="4900584"/>
            <a:ext cx="1448002" cy="1428949"/>
          </a:xfrm>
          <a:prstGeom prst="rect">
            <a:avLst/>
          </a:prstGeom>
        </p:spPr>
      </p:pic>
      <p:pic>
        <p:nvPicPr>
          <p:cNvPr id="12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C011B2DD-BEE3-DC00-583D-ED950356A4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2237" y="4455110"/>
            <a:ext cx="2680753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round wooden table with a black background&#10;&#10;AI-generated content may be incorrect.">
            <a:extLst>
              <a:ext uri="{FF2B5EF4-FFF2-40B4-BE49-F238E27FC236}">
                <a16:creationId xmlns:a16="http://schemas.microsoft.com/office/drawing/2014/main" id="{7B4845CB-F1C3-B11E-3784-8C192F81A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08" y="4612356"/>
            <a:ext cx="2843672" cy="1713312"/>
          </a:xfrm>
          <a:prstGeom prst="rect">
            <a:avLst/>
          </a:prstGeom>
        </p:spPr>
      </p:pic>
      <p:pic>
        <p:nvPicPr>
          <p:cNvPr id="15" name="Google Shape;154;p2" descr="Obsah obrázku vzor, skica, kresba, výšivka&#10;&#10;Obsah vygenerovaný umělou inteligencí může být nesprávný.">
            <a:extLst>
              <a:ext uri="{FF2B5EF4-FFF2-40B4-BE49-F238E27FC236}">
                <a16:creationId xmlns:a16="http://schemas.microsoft.com/office/drawing/2014/main" id="{6080E667-7EAE-54C4-D348-605457DABB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2237" y="2060516"/>
            <a:ext cx="2175315" cy="130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yellow light bulb with rays of light shining through it&#10;&#10;AI-generated content may be incorrect.">
            <a:extLst>
              <a:ext uri="{FF2B5EF4-FFF2-40B4-BE49-F238E27FC236}">
                <a16:creationId xmlns:a16="http://schemas.microsoft.com/office/drawing/2014/main" id="{E56D9D2B-9308-C7FF-5C9E-9D4366157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621" y="3362605"/>
            <a:ext cx="1237208" cy="1237208"/>
          </a:xfrm>
          <a:prstGeom prst="rect">
            <a:avLst/>
          </a:prstGeom>
        </p:spPr>
      </p:pic>
      <p:pic>
        <p:nvPicPr>
          <p:cNvPr id="2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10A5B47C-1BC4-12B8-93A3-79513F26E1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3314" y="4654861"/>
            <a:ext cx="3178002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yellow hourglass on a black background&#10;&#10;AI-generated content may be incorrect.">
            <a:extLst>
              <a:ext uri="{FF2B5EF4-FFF2-40B4-BE49-F238E27FC236}">
                <a16:creationId xmlns:a16="http://schemas.microsoft.com/office/drawing/2014/main" id="{771EC2B0-70CE-4385-7508-2DC89F22B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1218" y="3588737"/>
            <a:ext cx="613205" cy="879443"/>
          </a:xfrm>
          <a:prstGeom prst="rect">
            <a:avLst/>
          </a:prstGeom>
        </p:spPr>
      </p:pic>
      <p:pic>
        <p:nvPicPr>
          <p:cNvPr id="8" name="Picture 7" descr="A yellow exclamation mark on a black background&#10;&#10;AI-generated content may be incorrect.">
            <a:extLst>
              <a:ext uri="{FF2B5EF4-FFF2-40B4-BE49-F238E27FC236}">
                <a16:creationId xmlns:a16="http://schemas.microsoft.com/office/drawing/2014/main" id="{1C43FE7D-A79B-65EC-3852-5912C663C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460" y="3566132"/>
            <a:ext cx="924651" cy="924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17 -3.7037E-6 L 0.0944 0.00903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44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3.7037E-7 L -0.37852 0.00093 " pathEditMode="relative" rAng="0" ptsTypes="AA">
                                      <p:cBhvr>
                                        <p:cTn id="67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2.96296E-6 L 0.28881 -0.02709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1CA3ABE9-2836-7014-DF26-CF4DC8414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>
            <a:extLst>
              <a:ext uri="{FF2B5EF4-FFF2-40B4-BE49-F238E27FC236}">
                <a16:creationId xmlns:a16="http://schemas.microsoft.com/office/drawing/2014/main" id="{8248B405-3A63-5C1E-96CE-89A778887F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 dirty="0" err="1"/>
              <a:t>Detekce</a:t>
            </a:r>
            <a:r>
              <a:rPr lang="en-GB" dirty="0"/>
              <a:t> </a:t>
            </a:r>
            <a:r>
              <a:rPr lang="en-GB" dirty="0" err="1"/>
              <a:t>překážek</a:t>
            </a:r>
            <a:endParaRPr dirty="0"/>
          </a:p>
        </p:txBody>
      </p:sp>
      <p:sp>
        <p:nvSpPr>
          <p:cNvPr id="160" name="Google Shape;160;p3">
            <a:extLst>
              <a:ext uri="{FF2B5EF4-FFF2-40B4-BE49-F238E27FC236}">
                <a16:creationId xmlns:a16="http://schemas.microsoft.com/office/drawing/2014/main" id="{FE0D6FDD-9C83-4842-23D2-71CAFA744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4654" y="1370587"/>
            <a:ext cx="5210088" cy="352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Stejný</a:t>
            </a:r>
            <a:r>
              <a:rPr lang="en-GB" sz="2400" dirty="0"/>
              <a:t> </a:t>
            </a:r>
            <a:r>
              <a:rPr lang="en-GB" sz="2400" dirty="0" err="1"/>
              <a:t>průběh</a:t>
            </a:r>
            <a:r>
              <a:rPr lang="en-GB" sz="2400" dirty="0"/>
              <a:t>, ale:</a:t>
            </a:r>
            <a:endParaRPr dirty="0"/>
          </a:p>
          <a:p>
            <a:pPr marL="342900" lvl="0" indent="-342900">
              <a:spcBef>
                <a:spcPts val="0"/>
              </a:spcBef>
              <a:buSzPts val="1920"/>
            </a:pPr>
            <a:r>
              <a:rPr lang="en-GB" sz="2400" dirty="0" err="1"/>
              <a:t>Někdo</a:t>
            </a:r>
            <a:r>
              <a:rPr lang="en-GB" sz="2400" dirty="0"/>
              <a:t> </a:t>
            </a:r>
            <a:r>
              <a:rPr lang="en-GB" sz="2400" dirty="0" err="1"/>
              <a:t>nechá</a:t>
            </a:r>
            <a:r>
              <a:rPr lang="en-GB" sz="2400" dirty="0"/>
              <a:t> v </a:t>
            </a:r>
            <a:r>
              <a:rPr lang="en-GB" sz="2400" dirty="0" err="1"/>
              <a:t>cestě</a:t>
            </a:r>
            <a:r>
              <a:rPr lang="en-GB" sz="2400" dirty="0"/>
              <a:t> </a:t>
            </a:r>
            <a:r>
              <a:rPr lang="en-GB" sz="2400" dirty="0" err="1"/>
              <a:t>židli</a:t>
            </a:r>
            <a:r>
              <a:rPr lang="en-GB" sz="2400" dirty="0"/>
              <a:t>!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Dogsteska</a:t>
            </a:r>
            <a:r>
              <a:rPr lang="en-GB" sz="2400" dirty="0"/>
              <a:t> </a:t>
            </a:r>
            <a:r>
              <a:rPr lang="en-GB" sz="2400" dirty="0" err="1"/>
              <a:t>jí</a:t>
            </a:r>
            <a:r>
              <a:rPr lang="en-GB" sz="2400" dirty="0"/>
              <a:t> </a:t>
            </a:r>
            <a:r>
              <a:rPr lang="en-GB" sz="2400" dirty="0" err="1"/>
              <a:t>detekuje</a:t>
            </a:r>
            <a:r>
              <a:rPr lang="en-GB" sz="2400" dirty="0"/>
              <a:t> </a:t>
            </a:r>
            <a:r>
              <a:rPr lang="en-GB" sz="2400" dirty="0" err="1"/>
              <a:t>lidarem</a:t>
            </a:r>
            <a:endParaRPr lang="en-GB" sz="24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GB" sz="2400" dirty="0" err="1"/>
              <a:t>Vyhne</a:t>
            </a:r>
            <a:r>
              <a:rPr lang="en-GB" sz="2400" dirty="0"/>
              <a:t> se a </a:t>
            </a:r>
            <a:r>
              <a:rPr lang="en-GB" sz="2400" dirty="0" err="1"/>
              <a:t>pokračuje</a:t>
            </a:r>
            <a:endParaRPr dirty="0"/>
          </a:p>
        </p:txBody>
      </p:sp>
      <p:pic>
        <p:nvPicPr>
          <p:cNvPr id="4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A89E2285-982F-9A47-AE16-FA084E5FD6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1819" y="4468180"/>
            <a:ext cx="2956264" cy="218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073833EA-3478-A1FD-827D-44E90CF5C4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720284" y="4468180"/>
            <a:ext cx="3178002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0A674-5E65-4A1B-6954-1892EB87A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531" y="4900584"/>
            <a:ext cx="1448002" cy="1428949"/>
          </a:xfrm>
          <a:prstGeom prst="rect">
            <a:avLst/>
          </a:prstGeom>
        </p:spPr>
      </p:pic>
      <p:pic>
        <p:nvPicPr>
          <p:cNvPr id="12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A8083194-CED0-5C27-1BEA-A0FCE65DEF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2237" y="4455110"/>
            <a:ext cx="2680753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round wooden table with a black background&#10;&#10;AI-generated content may be incorrect.">
            <a:extLst>
              <a:ext uri="{FF2B5EF4-FFF2-40B4-BE49-F238E27FC236}">
                <a16:creationId xmlns:a16="http://schemas.microsoft.com/office/drawing/2014/main" id="{74BA4994-855B-6524-C779-26A3B07C4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08" y="4612356"/>
            <a:ext cx="2843672" cy="1713312"/>
          </a:xfrm>
          <a:prstGeom prst="rect">
            <a:avLst/>
          </a:prstGeom>
        </p:spPr>
      </p:pic>
      <p:pic>
        <p:nvPicPr>
          <p:cNvPr id="15" name="Google Shape;154;p2" descr="Obsah obrázku vzor, skica, kresba, výšivka&#10;&#10;Obsah vygenerovaný umělou inteligencí může být nesprávný.">
            <a:extLst>
              <a:ext uri="{FF2B5EF4-FFF2-40B4-BE49-F238E27FC236}">
                <a16:creationId xmlns:a16="http://schemas.microsoft.com/office/drawing/2014/main" id="{75B94B36-7C51-1F8E-3881-64C85DF38E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2237" y="2060516"/>
            <a:ext cx="2175315" cy="130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yellow light bulb with rays of light shining through it&#10;&#10;AI-generated content may be incorrect.">
            <a:extLst>
              <a:ext uri="{FF2B5EF4-FFF2-40B4-BE49-F238E27FC236}">
                <a16:creationId xmlns:a16="http://schemas.microsoft.com/office/drawing/2014/main" id="{21A7D118-EC32-1C70-1031-8EE9C8F29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621" y="3362605"/>
            <a:ext cx="1237208" cy="1237208"/>
          </a:xfrm>
          <a:prstGeom prst="rect">
            <a:avLst/>
          </a:prstGeom>
        </p:spPr>
      </p:pic>
      <p:pic>
        <p:nvPicPr>
          <p:cNvPr id="2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206CE1D5-33E7-6314-9DCD-C37C412349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3314" y="4654861"/>
            <a:ext cx="3178002" cy="200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yellow hourglass on a black background&#10;&#10;AI-generated content may be incorrect.">
            <a:extLst>
              <a:ext uri="{FF2B5EF4-FFF2-40B4-BE49-F238E27FC236}">
                <a16:creationId xmlns:a16="http://schemas.microsoft.com/office/drawing/2014/main" id="{22713D10-6A2F-BEFA-1BA6-B8AC80FA1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1218" y="3588737"/>
            <a:ext cx="613205" cy="879443"/>
          </a:xfrm>
          <a:prstGeom prst="rect">
            <a:avLst/>
          </a:prstGeom>
        </p:spPr>
      </p:pic>
      <p:pic>
        <p:nvPicPr>
          <p:cNvPr id="8" name="Picture 7" descr="A yellow exclamation mark on a black background&#10;&#10;AI-generated content may be incorrect.">
            <a:extLst>
              <a:ext uri="{FF2B5EF4-FFF2-40B4-BE49-F238E27FC236}">
                <a16:creationId xmlns:a16="http://schemas.microsoft.com/office/drawing/2014/main" id="{EDD52749-D021-72EF-CD4E-6335915C6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460" y="3566132"/>
            <a:ext cx="924651" cy="924651"/>
          </a:xfrm>
          <a:prstGeom prst="rect">
            <a:avLst/>
          </a:prstGeom>
        </p:spPr>
      </p:pic>
      <p:pic>
        <p:nvPicPr>
          <p:cNvPr id="7" name="Picture 6" descr="A wooden chair with a black background&#10;&#10;AI-generated content may be incorrect.">
            <a:extLst>
              <a:ext uri="{FF2B5EF4-FFF2-40B4-BE49-F238E27FC236}">
                <a16:creationId xmlns:a16="http://schemas.microsoft.com/office/drawing/2014/main" id="{EE950BCF-DEBC-18F7-73D6-A77A95E724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1768" y="4774051"/>
            <a:ext cx="1180101" cy="1426723"/>
          </a:xfrm>
          <a:prstGeom prst="rect">
            <a:avLst/>
          </a:prstGeom>
        </p:spPr>
      </p:pic>
      <p:pic>
        <p:nvPicPr>
          <p:cNvPr id="9" name="Google Shape;151;p2" descr="Obsah obrázku páčka, kovové předměty&#10;&#10;Obsah vygenerovaný umělou inteligencí může být nesprávný.">
            <a:extLst>
              <a:ext uri="{FF2B5EF4-FFF2-40B4-BE49-F238E27FC236}">
                <a16:creationId xmlns:a16="http://schemas.microsoft.com/office/drawing/2014/main" id="{7D1A0D87-A1C8-5F16-C79A-7170221BF2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6117" y="4442040"/>
            <a:ext cx="2810252" cy="200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6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17 -3.7037E-6 L 0.0944 0.0090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4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3.7037E-7 L -0.08516 0.00208 " pathEditMode="relative" rAng="0" ptsTypes="AA">
                                      <p:cBhvr>
                                        <p:cTn id="70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4.79167E-6 0.00023 C 0.00027 -0.01574 0.0004 -0.03148 0.00079 -0.04699 C 0.00105 -0.05278 0.00209 -0.05278 0.00313 -0.05834 C 0.00352 -0.06019 0.00365 -0.06227 0.00391 -0.06389 C 0.00417 -0.06551 0.00443 -0.06667 0.00469 -0.06806 C 0.00495 -0.07246 0.0056 -0.07662 0.00547 -0.08102 C 0.00534 -0.09306 0.00456 -0.10486 0.00391 -0.11667 C 0.00378 -0.11922 0.00339 -0.12153 0.00313 -0.12385 C 0.00105 -0.15463 0.00313 -0.14074 0.00079 -0.15463 C 0.00053 -0.1588 0.0004 -0.16297 -4.79167E-6 -0.1669 C -0.00013 -0.16922 -0.00039 -0.1713 -0.00078 -0.17338 C -0.00143 -0.1794 -0.0013 -0.17801 -0.00234 -0.18311 C -0.0026 -0.18611 -0.00273 -0.18912 -0.00312 -0.1919 C -0.00325 -0.19398 -0.00273 -0.1963 -0.0039 -0.19769 C -0.00481 -0.19908 -0.0069 -0.19885 -0.00859 -0.19931 C -0.01158 -0.20023 -0.01679 -0.2007 -0.01953 -0.20093 C -0.02434 -0.20139 -0.02942 -0.20139 -0.03437 -0.20162 C -0.06875 -0.20787 -0.03307 -0.20186 -0.12877 -0.20324 C -0.13177 -0.20348 -0.1345 -0.20394 -0.13736 -0.20417 C -0.14309 -0.20463 -0.14882 -0.20463 -0.15455 -0.20486 L -0.21393 -0.20417 C -0.2194 -0.20417 -0.225 -0.2044 -0.23033 -0.20324 C -0.23541 -0.20278 -0.24023 -0.2007 -0.24518 -0.19931 C -0.2457 -0.19792 -0.24648 -0.19676 -0.24674 -0.19514 C -0.24869 -0.18773 -0.24817 -0.18681 -0.24908 -0.17894 C -0.25 -0.17176 -0.25052 -0.16922 -0.25143 -0.16273 C -0.25169 -0.15602 -0.25169 -0.14931 -0.25221 -0.1426 C -0.25247 -0.13982 -0.25338 -0.13727 -0.25377 -0.13449 C -0.25716 -0.11065 -0.25364 -0.12824 -0.2569 -0.1125 C -0.25703 -0.11158 -0.25768 -0.09746 -0.25846 -0.09398 C -0.25911 -0.0919 -0.26002 -0.08959 -0.2608 -0.0875 C -0.26106 -0.08311 -0.26106 -0.07894 -0.26158 -0.07454 C -0.26184 -0.07269 -0.26289 -0.07084 -0.26315 -0.06875 C -0.26341 -0.06713 -0.26471 -0.04398 -0.26471 -0.04283 C -0.26627 -0.01736 -0.26497 -0.04561 -0.26627 -0.00648 C -0.26731 0.02106 -0.26705 0.00393 -0.26705 0.02847 " pathEditMode="relative" rAng="0" ptsTypes="AAAAAAAAAAAAAAAAAAAAAAAAAAAAAAAAAAAAA">
                                      <p:cBhvr>
                                        <p:cTn id="9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8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64800000">
                                      <p:cBhvr>
                                        <p:cTn id="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2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400"/>
                            </p:stCondLst>
                            <p:childTnLst>
                              <p:par>
                                <p:cTn id="1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2.96296E-6 L 0.28881 -0.02709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4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848C-B763-F493-1C81-245894CBE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872836"/>
          </a:xfrm>
        </p:spPr>
        <p:txBody>
          <a:bodyPr/>
          <a:lstStyle/>
          <a:p>
            <a:r>
              <a:rPr lang="en-GB" dirty="0"/>
              <a:t>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0BE78-3FB2-A789-4F87-7E2A3050A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679" y="1482436"/>
            <a:ext cx="8596668" cy="5341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https://github.com/TomiShiiro/dogsteska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73B48-6E25-86B2-2F5B-37957EB2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90" y="2034985"/>
            <a:ext cx="5304255" cy="4592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3712B-69F9-1006-167D-64EF1046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119" y="1380361"/>
            <a:ext cx="3515216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7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5FF32A-3F86-043B-1FF3-A83DC26AF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58" y="1820046"/>
            <a:ext cx="5923790" cy="3548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2F2BC3-CE82-2642-8661-D1C06903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Technické</a:t>
            </a:r>
            <a:r>
              <a:rPr lang="en-GB" dirty="0"/>
              <a:t> </a:t>
            </a:r>
            <a:r>
              <a:rPr lang="en-GB" dirty="0" err="1"/>
              <a:t>řešení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B475B-1807-E5B5-9AD4-71AD3FE30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Python – </a:t>
            </a:r>
          </a:p>
          <a:p>
            <a:pPr lvl="1"/>
            <a:r>
              <a:rPr lang="en-GB" dirty="0"/>
              <a:t>Unitree_sdk2py </a:t>
            </a:r>
          </a:p>
          <a:p>
            <a:pPr lvl="1"/>
            <a:r>
              <a:rPr lang="en-GB" dirty="0" err="1"/>
              <a:t>Asyncio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Cv2</a:t>
            </a:r>
          </a:p>
          <a:p>
            <a:r>
              <a:rPr lang="en-GB" sz="2400" dirty="0" err="1"/>
              <a:t>Knihovna</a:t>
            </a:r>
            <a:r>
              <a:rPr lang="en-GB" sz="2400" dirty="0"/>
              <a:t> pro avoidance</a:t>
            </a:r>
          </a:p>
          <a:p>
            <a:r>
              <a:rPr lang="en-GB" sz="2400" dirty="0"/>
              <a:t>Multithreading</a:t>
            </a:r>
          </a:p>
          <a:p>
            <a:r>
              <a:rPr lang="en-GB" sz="2400" dirty="0" err="1"/>
              <a:t>Skenování</a:t>
            </a:r>
            <a:r>
              <a:rPr lang="en-GB" sz="2400" dirty="0"/>
              <a:t> QR </a:t>
            </a:r>
            <a:r>
              <a:rPr lang="en-GB" sz="2400" dirty="0" err="1"/>
              <a:t>kódů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10" name="Picture 9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69348D5D-C261-A926-C082-855BF891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411705"/>
            <a:ext cx="4407011" cy="4836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B419B-4549-9703-5FED-68C039812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37" y="1975029"/>
            <a:ext cx="5666941" cy="29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8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FFCC-B536-0ABF-AFD0-267F5DE5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</a:t>
            </a:r>
            <a:r>
              <a:rPr lang="en-GB" dirty="0" err="1"/>
              <a:t>funguje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97E97-D2E4-585D-F3A3-0EBD0BD4F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Simulace</a:t>
            </a:r>
            <a:endParaRPr lang="en-GB" sz="2400" dirty="0"/>
          </a:p>
          <a:p>
            <a:r>
              <a:rPr lang="en-GB" sz="2400" dirty="0"/>
              <a:t>SDK</a:t>
            </a:r>
          </a:p>
          <a:p>
            <a:r>
              <a:rPr lang="en-GB" sz="2400" dirty="0" err="1"/>
              <a:t>Pohyb</a:t>
            </a:r>
            <a:endParaRPr lang="en-GB" sz="2400" dirty="0"/>
          </a:p>
          <a:p>
            <a:r>
              <a:rPr lang="en-GB" sz="2400" dirty="0" err="1"/>
              <a:t>Skenování</a:t>
            </a:r>
            <a:r>
              <a:rPr lang="en-GB" sz="2400" dirty="0"/>
              <a:t> </a:t>
            </a:r>
            <a:r>
              <a:rPr lang="en-GB" sz="2400" dirty="0" err="1"/>
              <a:t>lístků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DE86D-79AA-9C76-3E66-05AB4185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31" r="12307"/>
          <a:stretch/>
        </p:blipFill>
        <p:spPr>
          <a:xfrm>
            <a:off x="4686504" y="1519930"/>
            <a:ext cx="5067946" cy="3818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DBAFF-6501-F83C-409B-0B92A237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86" y="2747867"/>
            <a:ext cx="6220693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6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CF7A-FDB1-5165-1313-A7F5D17A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</a:t>
            </a:r>
            <a:r>
              <a:rPr lang="en-GB" dirty="0" err="1"/>
              <a:t>nefunguje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20C39-F825-CEE4-A56B-C9337CAD9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2" y="2015690"/>
            <a:ext cx="4412636" cy="3880772"/>
          </a:xfrm>
        </p:spPr>
        <p:txBody>
          <a:bodyPr>
            <a:normAutofit/>
          </a:bodyPr>
          <a:lstStyle/>
          <a:p>
            <a:r>
              <a:rPr lang="en-GB" sz="2400" dirty="0" err="1"/>
              <a:t>Nepřesný</a:t>
            </a:r>
            <a:r>
              <a:rPr lang="en-GB" sz="2400" dirty="0"/>
              <a:t> </a:t>
            </a:r>
            <a:r>
              <a:rPr lang="en-GB" sz="2400" dirty="0" err="1"/>
              <a:t>pohyb</a:t>
            </a:r>
            <a:endParaRPr lang="en-GB" sz="2400" dirty="0"/>
          </a:p>
          <a:p>
            <a:r>
              <a:rPr lang="en-GB" sz="2400" dirty="0" err="1"/>
              <a:t>Bezdrátové</a:t>
            </a:r>
            <a:r>
              <a:rPr lang="en-GB" sz="2400" dirty="0"/>
              <a:t> </a:t>
            </a:r>
            <a:r>
              <a:rPr lang="en-GB" sz="2400" dirty="0" err="1"/>
              <a:t>připojení</a:t>
            </a:r>
            <a:endParaRPr lang="en-GB" sz="2400" dirty="0"/>
          </a:p>
          <a:p>
            <a:r>
              <a:rPr lang="en-GB" sz="2400" dirty="0" err="1"/>
              <a:t>Obcházení</a:t>
            </a:r>
            <a:r>
              <a:rPr lang="en-GB" sz="2400" dirty="0"/>
              <a:t> </a:t>
            </a:r>
            <a:r>
              <a:rPr lang="en-GB" sz="2400" dirty="0" err="1"/>
              <a:t>překážek</a:t>
            </a:r>
            <a:endParaRPr lang="en-GB" sz="2400" dirty="0"/>
          </a:p>
          <a:p>
            <a:pPr marL="594360" lvl="1" indent="0">
              <a:buNone/>
            </a:pPr>
            <a:r>
              <a:rPr lang="en-GB" sz="2200" dirty="0"/>
              <a:t>(</a:t>
            </a:r>
            <a:r>
              <a:rPr lang="en-GB" sz="2200" dirty="0" err="1"/>
              <a:t>knihovna</a:t>
            </a:r>
            <a:r>
              <a:rPr lang="en-GB" sz="2200" dirty="0"/>
              <a:t> </a:t>
            </a:r>
            <a:r>
              <a:rPr lang="en-GB" sz="2200" dirty="0" err="1"/>
              <a:t>prostě</a:t>
            </a:r>
            <a:r>
              <a:rPr lang="en-GB" sz="2200" dirty="0"/>
              <a:t> </a:t>
            </a:r>
            <a:r>
              <a:rPr lang="en-GB" sz="2200" dirty="0" err="1"/>
              <a:t>nefunguje</a:t>
            </a:r>
            <a:r>
              <a:rPr lang="en-GB" sz="2200" dirty="0"/>
              <a:t>)</a:t>
            </a:r>
          </a:p>
          <a:p>
            <a:endParaRPr lang="en-GB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3D929-0092-16AE-EA48-3AACF9944F9C}"/>
              </a:ext>
            </a:extLst>
          </p:cNvPr>
          <p:cNvGrpSpPr/>
          <p:nvPr/>
        </p:nvGrpSpPr>
        <p:grpSpPr>
          <a:xfrm>
            <a:off x="5492811" y="1696821"/>
            <a:ext cx="3568198" cy="3568198"/>
            <a:chOff x="5492811" y="1696821"/>
            <a:chExt cx="3568198" cy="3568198"/>
          </a:xfrm>
        </p:grpSpPr>
        <p:pic>
          <p:nvPicPr>
            <p:cNvPr id="6" name="Picture 5" descr="A pixel art of a cube of books&#10;&#10;AI-generated content may be incorrect.">
              <a:extLst>
                <a:ext uri="{FF2B5EF4-FFF2-40B4-BE49-F238E27FC236}">
                  <a16:creationId xmlns:a16="http://schemas.microsoft.com/office/drawing/2014/main" id="{6120CCF1-6AB3-C2BC-B483-CE45F6A2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811" y="1696821"/>
              <a:ext cx="3568198" cy="3568198"/>
            </a:xfrm>
            <a:prstGeom prst="rect">
              <a:avLst/>
            </a:prstGeom>
          </p:spPr>
        </p:pic>
        <p:pic>
          <p:nvPicPr>
            <p:cNvPr id="10" name="Picture 9" descr="A red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2D78A1A1-0376-A8F1-F2C0-4FE52585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5263" y="1930400"/>
              <a:ext cx="3305746" cy="3305746"/>
            </a:xfrm>
            <a:prstGeom prst="rect">
              <a:avLst/>
            </a:prstGeom>
          </p:spPr>
        </p:pic>
      </p:grpSp>
      <p:pic>
        <p:nvPicPr>
          <p:cNvPr id="16" name="Picture 15" descr="A clock with a black background&#10;&#10;AI-generated content may be incorrect.">
            <a:extLst>
              <a:ext uri="{FF2B5EF4-FFF2-40B4-BE49-F238E27FC236}">
                <a16:creationId xmlns:a16="http://schemas.microsoft.com/office/drawing/2014/main" id="{B0F72BED-941F-2552-37B9-DB80681DF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561" y="1392651"/>
            <a:ext cx="4072697" cy="4072697"/>
          </a:xfrm>
          <a:prstGeom prst="rect">
            <a:avLst/>
          </a:prstGeom>
        </p:spPr>
      </p:pic>
      <p:pic>
        <p:nvPicPr>
          <p:cNvPr id="20" name="Picture 19" descr="A person looking at another person&#10;&#10;AI-generated content may be incorrect.">
            <a:extLst>
              <a:ext uri="{FF2B5EF4-FFF2-40B4-BE49-F238E27FC236}">
                <a16:creationId xmlns:a16="http://schemas.microsoft.com/office/drawing/2014/main" id="{8D18B544-E352-D8E4-E8F5-3AD508889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807" y="1460655"/>
            <a:ext cx="4218451" cy="38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6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GB"/>
              <a:t>Děkujeme za pozornost!</a:t>
            </a:r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GB"/>
              <a:t>Dotazy?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Červeno-oranžová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115</Words>
  <Application>Microsoft Office PowerPoint</Application>
  <PresentationFormat>Widescreen</PresentationFormat>
  <Paragraphs>42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Noto Sans Symbols</vt:lpstr>
      <vt:lpstr>Trebuchet MS</vt:lpstr>
      <vt:lpstr>Fazeta</vt:lpstr>
      <vt:lpstr>Dogsteska</vt:lpstr>
      <vt:lpstr>Co děláme?</vt:lpstr>
      <vt:lpstr>Jak to má fungovat</vt:lpstr>
      <vt:lpstr>Detekce překážek</vt:lpstr>
      <vt:lpstr>GitHub</vt:lpstr>
      <vt:lpstr>Technické řešení</vt:lpstr>
      <vt:lpstr>Co funguje</vt:lpstr>
      <vt:lpstr>Co nefunguje</vt:lpstr>
      <vt:lpstr>Děkujeme za pozornost!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Andy Wendler</dc:creator>
  <cp:lastModifiedBy>Andy Wendler</cp:lastModifiedBy>
  <cp:revision>14</cp:revision>
  <dcterms:created xsi:type="dcterms:W3CDTF">2025-03-17T09:14:28Z</dcterms:created>
  <dcterms:modified xsi:type="dcterms:W3CDTF">2025-05-02T14:12:59Z</dcterms:modified>
</cp:coreProperties>
</file>